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8" r:id="rId6"/>
    <p:sldId id="257" r:id="rId7"/>
    <p:sldId id="259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4"/>
  </p:normalViewPr>
  <p:slideViewPr>
    <p:cSldViewPr snapToGrid="0" snapToObjects="1">
      <p:cViewPr>
        <p:scale>
          <a:sx n="80" d="100"/>
          <a:sy n="80" d="100"/>
        </p:scale>
        <p:origin x="126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F393-23C8-A14D-8637-A20E8CFF268F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4F2A5-2C05-614F-A929-947E719A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1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4F2A5-2C05-614F-A929-947E719AFB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7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1D72-B2E7-184F-B7A0-30EC8EDD2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5FDCB-7580-5648-89AF-C88B49D2E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07139-C1C1-A649-8A12-A8E0AF4C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46AC-F231-FE4C-8BAE-15D126BD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6660-B702-0042-A50B-A7EEE613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4B68-E8F5-7D47-A5B3-33C81CDA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2DA9A-0C2E-FF47-BBC1-EB82CD342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E077-F52E-B749-9443-A3DCEB81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29BD9-BA76-3847-B75F-EE320204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41C1-2C0B-CF4F-BA9A-D7ACFB5A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5A5F3-A93D-A345-884C-F85FDE29D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DC79C-C6BC-7A4A-8E82-AF706254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5441-46E7-4E4A-A5C3-E0DE27B6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3A87-1EBF-FF4F-9504-3D6266EF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119C-9382-2344-9C6F-E09C0A38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A77-10A9-DF4F-A07B-AC7A8D05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E912-B2C2-634E-AEFF-2A644C6F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9B230-FD3C-F049-BFFD-E9BFA630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0AF4-8BC1-6C4C-9734-6FCE62D1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2B265-43B2-9B41-A954-63AC6113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0123-2CA9-C24F-9FEE-BC354B7C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1A652-5E06-0240-8B92-F426BF67E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1C67F-D231-1C48-94B5-22F474CD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2265-BE82-924B-A18E-0FC1F905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70B1C-0229-DC45-B08F-4BD3F3F2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8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08C4-6CDC-AC48-8E25-46D24366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88BD-CF3D-AF44-A7DC-D0BD8C87C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EFC5D-0E6C-0947-B2C1-9C87D33B3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04810-0DE3-1148-90CD-28638968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DA368-829E-6848-B303-0FE38B1EC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8B43B-7ED6-5545-A52B-7CFB4154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C1CD-660E-B24C-A8F8-27780269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6A958-3F46-2A42-ADAD-DA0A3BC33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7C7A-BC11-A74E-8566-0B7767F75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DA248-E37B-1E46-B222-C82A2B66A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BA99B-0430-2842-A456-B6463EAF4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F3E85-8B90-ED47-B9D3-CAAA64DD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6B8D0-26AA-7F42-B8F0-7873642E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716CC-2285-EB4E-8C5E-A98707DB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809D-61AC-304C-A36E-0966990B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B62E-99F4-1C47-9E35-E16DAF974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B82EB-4653-2440-BF5F-3E09C519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CDC6B-4EB8-4C48-98E2-1D5BD932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10F1C-518D-5048-8401-F9DF53F6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93E7E-0E92-1B44-8F15-21A294D3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5A13D-6BAB-A144-B06B-88D23FFD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2E3F-45D0-7141-896D-F6D3A74F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DB50-E6F6-2C45-81AC-7B47EF6B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460B9-32F9-9F4A-A7B7-936785122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26339-5ABC-D847-A4FE-C18ADEF9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64AE-C802-2046-AF5F-7FDBF257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4EE17-969C-DE4D-846C-2413C9E9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0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83B1-13ED-454E-B96A-95746AD7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DB815-C155-0E4F-971D-D721187C0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164CA-273E-744E-ADF2-FFB12202C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23D00-3232-F943-8A6E-1B4922A3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56946-3AF2-6A41-ADDE-E492523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B8DCC-37D3-0E41-8D9F-1FE5E415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427D9-F7BA-0D42-83E0-5EC9D30D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60297-C5A7-454E-A272-FA3692228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E73B5-B02D-BC4C-AD51-B3311C3D4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D734A-32DA-2E4F-B5C5-FC6ADA8DC18C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53933-D94D-FF44-8825-3E91EF472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619C3-5908-0C47-8C7E-CA01258B9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391A3-C136-BD4D-BF45-40634FE84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E51AA-5A3C-4844-8683-E241047B7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 fontScale="90000"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IBM Advanced Data Science Capstone</a:t>
            </a:r>
          </a:p>
        </p:txBody>
      </p:sp>
    </p:spTree>
    <p:extLst>
      <p:ext uri="{BB962C8B-B14F-4D97-AF65-F5344CB8AC3E}">
        <p14:creationId xmlns:p14="http://schemas.microsoft.com/office/powerpoint/2010/main" val="401376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B925-6030-C74F-BF92-BD5EF21B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To our </a:t>
            </a:r>
            <a:r>
              <a:rPr lang="en-US" b="1" dirty="0"/>
              <a:t>Stakeholders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C7BE7-0D03-024E-A7B5-1AD13FAD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500" dirty="0"/>
              <a:t>Use case</a:t>
            </a:r>
          </a:p>
          <a:p>
            <a:pPr marL="457200" lvl="1" indent="0">
              <a:buNone/>
            </a:pPr>
            <a:r>
              <a:rPr lang="en-US" sz="1500" dirty="0"/>
              <a:t>Sometimes it is hard to tell if  we  pay the right value for a rent or not. </a:t>
            </a:r>
          </a:p>
          <a:p>
            <a:pPr marL="457200" lvl="1" indent="0">
              <a:buNone/>
            </a:pPr>
            <a:r>
              <a:rPr lang="en-US" sz="1500" dirty="0"/>
              <a:t>Based on this issue one API will be built to help with it.</a:t>
            </a:r>
          </a:p>
          <a:p>
            <a:pPr marL="457200" lvl="1" indent="0">
              <a:buNone/>
            </a:pPr>
            <a:endParaRPr lang="en-US" sz="1500" dirty="0"/>
          </a:p>
          <a:p>
            <a:pPr marL="457200" lvl="1" indent="0">
              <a:buNone/>
            </a:pPr>
            <a:r>
              <a:rPr lang="en-US" sz="1500" dirty="0"/>
              <a:t>The API will Identify if user is paying the correct value for a rental when renting one apartment in the city of São Paulo.</a:t>
            </a:r>
          </a:p>
          <a:p>
            <a:pPr marL="457200" lvl="1" indent="0">
              <a:buNone/>
            </a:pPr>
            <a:endParaRPr lang="en-US" sz="1500" dirty="0"/>
          </a:p>
          <a:p>
            <a:pPr marL="457200" lvl="1" indent="0">
              <a:buNone/>
            </a:pPr>
            <a:r>
              <a:rPr lang="en-US" sz="1500" dirty="0"/>
              <a:t>Dataset from Kaggle:</a:t>
            </a:r>
          </a:p>
          <a:p>
            <a:pPr marL="457200" lvl="1" indent="0">
              <a:buNone/>
            </a:pPr>
            <a:r>
              <a:rPr lang="en-US" sz="1500" dirty="0"/>
              <a:t>https://</a:t>
            </a:r>
            <a:r>
              <a:rPr lang="en-US" sz="1500" dirty="0" err="1"/>
              <a:t>www.kaggle.com</a:t>
            </a:r>
            <a:r>
              <a:rPr lang="en-US" sz="1500" dirty="0"/>
              <a:t>/</a:t>
            </a:r>
            <a:r>
              <a:rPr lang="en-US" sz="1500" dirty="0" err="1"/>
              <a:t>argonalyst</a:t>
            </a:r>
            <a:r>
              <a:rPr lang="en-US" sz="1500" dirty="0"/>
              <a:t>/sao-paulo-real-estate-sale-rent-april-2019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38798-FC25-5247-94BC-2E09804CE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5" r="1787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477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CDDD5-0000-EB4A-88C0-C4A12415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0C1A-20AE-744A-A5C6-870671DCD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Used python algorithms to help identify one approximately value.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Used the data set for around 7k data for rent apartments in São Paulo.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Models: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000000"/>
                </a:solidFill>
              </a:rPr>
              <a:t>Machine learning model for linear regression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000000"/>
                </a:solidFill>
              </a:rPr>
              <a:t>KNN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000000"/>
                </a:solidFill>
              </a:rPr>
              <a:t>Random Forest Regression</a:t>
            </a:r>
          </a:p>
          <a:p>
            <a:pPr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2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DABD1-CB5F-1C45-BFD1-D4B41301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99580-D447-CB49-AB15-629738DD9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70" b="3"/>
          <a:stretch/>
        </p:blipFill>
        <p:spPr>
          <a:xfrm>
            <a:off x="649346" y="478232"/>
            <a:ext cx="3327810" cy="27899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7D5038-AC16-3B44-97E4-88DE19713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74" b="3"/>
          <a:stretch/>
        </p:blipFill>
        <p:spPr>
          <a:xfrm>
            <a:off x="481886" y="3948686"/>
            <a:ext cx="3662730" cy="20712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B4BC-8918-1649-93F8-F42EA7FC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Result is not so high because there isn’t a high correlation between all the features.</a:t>
            </a:r>
          </a:p>
          <a:p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But we could find some</a:t>
            </a:r>
          </a:p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good results</a:t>
            </a:r>
          </a:p>
          <a:p>
            <a:endParaRPr lang="en-US" sz="2400">
              <a:solidFill>
                <a:srgbClr val="FFFFFF"/>
              </a:solidFill>
            </a:endParaRPr>
          </a:p>
          <a:p>
            <a:endParaRPr lang="en-US" sz="24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7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EDA8-5281-3A45-9354-435FE6A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Model to one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6903-3EA8-F244-A672-6E409F61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Was able to develop one API to receive one JSON line to predict the required value for the Price of rent.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79C8F-5442-E346-A09E-1B26AFCE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57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9363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9FCDD-E9A7-254B-9649-218B20E6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 time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9A5A0-668E-9448-9D57-121A4F5546AE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we could see one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real use case for our model.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final is price is the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Condominium plus the rent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Price from internet.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D8C7E-6F7A-6349-A86F-FA6BC9DC6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520217"/>
            <a:ext cx="6250769" cy="36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9E247-02ED-1E42-B31A-D8E95684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 time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500A2-91E4-0246-B9CB-A035E577885C}"/>
              </a:ext>
            </a:extLst>
          </p:cNvPr>
          <p:cNvSpPr txBox="1"/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Here is our predicted price.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We sum the condominium $ plus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Price predicted.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Ends up on 2335 for final price.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Just a 5$ difference.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837E7-66A3-C147-8598-6713308BC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150" y="1068584"/>
            <a:ext cx="7562469" cy="44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0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0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7B925-6030-C74F-BF92-BD5EF21B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 our </a:t>
            </a:r>
            <a:r>
              <a:rPr lang="en-US" sz="3600" b="1">
                <a:solidFill>
                  <a:srgbClr val="FFFFFF"/>
                </a:solidFill>
              </a:rPr>
              <a:t>Peers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FC79-CD17-3144-9B01-7B746034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4" r="-1" b="-1"/>
          <a:stretch/>
        </p:blipFill>
        <p:spPr>
          <a:xfrm>
            <a:off x="5561381" y="547371"/>
            <a:ext cx="2210801" cy="18538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C7BE7-0D03-024E-A7B5-1AD13FAD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 lnSpcReduction="10000"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Technologies that were used:</a:t>
            </a:r>
          </a:p>
          <a:p>
            <a:r>
              <a:rPr lang="en-US" sz="1300" dirty="0">
                <a:solidFill>
                  <a:srgbClr val="FFFFFF"/>
                </a:solidFill>
              </a:rPr>
              <a:t>Kaggle data set were already clean, so nothing to work hard on our data.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</a:t>
            </a:r>
            <a:r>
              <a:rPr lang="en-US" sz="1300" dirty="0" err="1">
                <a:solidFill>
                  <a:srgbClr val="FFFFFF"/>
                </a:solidFill>
              </a:rPr>
              <a:t>Jupyter</a:t>
            </a:r>
            <a:r>
              <a:rPr lang="en-US" sz="1300" dirty="0">
                <a:solidFill>
                  <a:srgbClr val="FFFFFF"/>
                </a:solidFill>
              </a:rPr>
              <a:t> notebook, so we have instant execution of our code.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</a:t>
            </a:r>
            <a:r>
              <a:rPr lang="en-US" sz="1300" dirty="0" err="1">
                <a:solidFill>
                  <a:srgbClr val="FFFFFF"/>
                </a:solidFill>
              </a:rPr>
              <a:t>Scikit</a:t>
            </a:r>
            <a:r>
              <a:rPr lang="en-US" sz="1300" dirty="0">
                <a:solidFill>
                  <a:srgbClr val="FFFFFF"/>
                </a:solidFill>
              </a:rPr>
              <a:t>-learn models. It has great models for machine learning</a:t>
            </a:r>
          </a:p>
          <a:p>
            <a:r>
              <a:rPr lang="en-US" sz="1300" dirty="0">
                <a:solidFill>
                  <a:srgbClr val="FFFFFF"/>
                </a:solidFill>
              </a:rPr>
              <a:t>Preprocessed the Data, to achieve better results.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Postman app to test our API.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real information from internet to test our model</a:t>
            </a:r>
          </a:p>
          <a:p>
            <a:r>
              <a:rPr lang="en-US" sz="1300" dirty="0">
                <a:solidFill>
                  <a:srgbClr val="FFFFFF"/>
                </a:solidFill>
              </a:rPr>
              <a:t>To deploy our API we can use IBM Cloud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Python Flask to build the API</a:t>
            </a:r>
          </a:p>
          <a:p>
            <a:r>
              <a:rPr lang="en-US" sz="1300" dirty="0">
                <a:solidFill>
                  <a:srgbClr val="FFFFFF"/>
                </a:solidFill>
              </a:rPr>
              <a:t>Used Pandas to work with our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0C8EF-2839-C049-837A-2DAB6285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" r="512" b="2"/>
          <a:stretch/>
        </p:blipFill>
        <p:spPr>
          <a:xfrm>
            <a:off x="9369840" y="1910398"/>
            <a:ext cx="1850082" cy="1850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FEB4-2DF9-A748-8F3A-2718FF7F9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16" r="5" b="3371"/>
          <a:stretch/>
        </p:blipFill>
        <p:spPr>
          <a:xfrm>
            <a:off x="5163486" y="4730683"/>
            <a:ext cx="3211571" cy="1697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A042E-5CC3-7449-BAD3-E6A703014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49" b="-3"/>
          <a:stretch/>
        </p:blipFill>
        <p:spPr>
          <a:xfrm>
            <a:off x="9342075" y="4649694"/>
            <a:ext cx="1878520" cy="187851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1316314-88B3-1247-BE95-575B1838D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829" y="2755807"/>
            <a:ext cx="1376274" cy="1090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125D8-261E-574E-8930-C23A9ADA1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647" y="2580776"/>
            <a:ext cx="1605648" cy="1440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D5B18-65AB-2848-9190-AA79DDB88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4778" y="783002"/>
            <a:ext cx="3376590" cy="6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FA1F8-3E47-DC4F-A509-72013E2A4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330</Words>
  <Application>Microsoft Macintosh PowerPoint</Application>
  <PresentationFormat>Widescreen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IBM Advanced Data Science Capstone</vt:lpstr>
      <vt:lpstr>To our Stakeholders</vt:lpstr>
      <vt:lpstr>Solution</vt:lpstr>
      <vt:lpstr>Results</vt:lpstr>
      <vt:lpstr>Model to one API</vt:lpstr>
      <vt:lpstr>Real time testing</vt:lpstr>
      <vt:lpstr>Real time testing</vt:lpstr>
      <vt:lpstr>To our Peers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Advanced Data Science Capstone</dc:title>
  <dc:creator>Tacio Degrazia</dc:creator>
  <cp:lastModifiedBy>Tacio Degrazia</cp:lastModifiedBy>
  <cp:revision>2</cp:revision>
  <dcterms:created xsi:type="dcterms:W3CDTF">2019-08-29T02:40:16Z</dcterms:created>
  <dcterms:modified xsi:type="dcterms:W3CDTF">2019-08-29T04:12:04Z</dcterms:modified>
</cp:coreProperties>
</file>